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76" r:id="rId3"/>
    <p:sldId id="277" r:id="rId4"/>
    <p:sldId id="278" r:id="rId5"/>
    <p:sldId id="279" r:id="rId6"/>
    <p:sldId id="280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70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94660"/>
  </p:normalViewPr>
  <p:slideViewPr>
    <p:cSldViewPr snapToGrid="0" snapToObjects="1">
      <p:cViewPr>
        <p:scale>
          <a:sx n="76" d="100"/>
          <a:sy n="76" d="100"/>
        </p:scale>
        <p:origin x="-342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10/13/2014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Christian Stout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Desktop Publishing</a:t>
            </a:r>
            <a:br>
              <a:rPr lang="en-US" dirty="0" smtClean="0"/>
            </a:br>
            <a:r>
              <a:rPr lang="en-US" dirty="0" smtClean="0"/>
              <a:t>Storytelling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144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100_1609.JPG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827" r="-72827"/>
          <a:stretch>
            <a:fillRect/>
          </a:stretch>
        </p:blipFill>
        <p:spPr>
          <a:xfrm>
            <a:off x="613776" y="-3929"/>
            <a:ext cx="7255701" cy="6241891"/>
          </a:xfrm>
        </p:spPr>
      </p:pic>
    </p:spTree>
    <p:extLst>
      <p:ext uri="{BB962C8B-B14F-4D97-AF65-F5344CB8AC3E}">
        <p14:creationId xmlns:p14="http://schemas.microsoft.com/office/powerpoint/2010/main" val="3066850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Pharmacy in Bellevue</a:t>
            </a:r>
            <a:endParaRPr lang="en-US" dirty="0"/>
          </a:p>
        </p:txBody>
      </p:sp>
      <p:pic>
        <p:nvPicPr>
          <p:cNvPr id="4" name="Content Placeholder 3" descr="100_1610.JPG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6" b="13806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289745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Florist Shop in Bellevue</a:t>
            </a:r>
            <a:endParaRPr lang="en-US" dirty="0"/>
          </a:p>
        </p:txBody>
      </p:sp>
      <p:pic>
        <p:nvPicPr>
          <p:cNvPr id="4" name="Content Placeholder 3" descr="100_1611.JPG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6" b="13806"/>
          <a:stretch>
            <a:fillRect/>
          </a:stretch>
        </p:blipFill>
        <p:spPr>
          <a:xfrm>
            <a:off x="0" y="-87681"/>
            <a:ext cx="9163612" cy="7052152"/>
          </a:xfrm>
        </p:spPr>
      </p:pic>
    </p:spTree>
    <p:extLst>
      <p:ext uri="{BB962C8B-B14F-4D97-AF65-F5344CB8AC3E}">
        <p14:creationId xmlns:p14="http://schemas.microsoft.com/office/powerpoint/2010/main" val="407491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Florist Shop in Bellevue</a:t>
            </a:r>
            <a:endParaRPr lang="en-US" dirty="0"/>
          </a:p>
        </p:txBody>
      </p:sp>
      <p:pic>
        <p:nvPicPr>
          <p:cNvPr id="6" name="Content Placeholder 5" descr="100_1614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6" r="11244" b="10349"/>
          <a:stretch/>
        </p:blipFill>
        <p:spPr>
          <a:xfrm>
            <a:off x="0" y="1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71875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Fashion Serenity in Bellevue </a:t>
            </a:r>
            <a:endParaRPr lang="en-US" dirty="0"/>
          </a:p>
        </p:txBody>
      </p:sp>
      <p:pic>
        <p:nvPicPr>
          <p:cNvPr id="6" name="Content Placeholder 5" descr="100_1615.JPG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6" b="13806"/>
          <a:stretch>
            <a:fillRect/>
          </a:stretch>
        </p:blipFill>
        <p:spPr>
          <a:xfrm>
            <a:off x="0" y="200415"/>
            <a:ext cx="9048243" cy="6657585"/>
          </a:xfrm>
        </p:spPr>
      </p:pic>
    </p:spTree>
    <p:extLst>
      <p:ext uri="{BB962C8B-B14F-4D97-AF65-F5344CB8AC3E}">
        <p14:creationId xmlns:p14="http://schemas.microsoft.com/office/powerpoint/2010/main" val="1289584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St. Joseph Elementary School</a:t>
            </a:r>
            <a:endParaRPr lang="en-US" dirty="0"/>
          </a:p>
        </p:txBody>
      </p:sp>
      <p:pic>
        <p:nvPicPr>
          <p:cNvPr id="10" name="Content Placeholder 9" descr="100_1620.JPG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806" b="13806"/>
          <a:stretch>
            <a:fillRect/>
          </a:stretch>
        </p:blipFill>
        <p:spPr>
          <a:xfrm>
            <a:off x="-24702" y="0"/>
            <a:ext cx="9180904" cy="6858000"/>
          </a:xfrm>
        </p:spPr>
      </p:pic>
    </p:spTree>
    <p:extLst>
      <p:ext uri="{BB962C8B-B14F-4D97-AF65-F5344CB8AC3E}">
        <p14:creationId xmlns:p14="http://schemas.microsoft.com/office/powerpoint/2010/main" val="3816600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Mother Mary Statue</a:t>
            </a:r>
            <a:endParaRPr lang="en-US" dirty="0"/>
          </a:p>
        </p:txBody>
      </p:sp>
      <p:pic>
        <p:nvPicPr>
          <p:cNvPr id="4" name="Content Placeholder 3" descr="100_1621.JPG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6" b="13806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2094637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100_1622.JPG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816" r="-72816"/>
          <a:stretch>
            <a:fillRect/>
          </a:stretch>
        </p:blipFill>
        <p:spPr>
          <a:xfrm>
            <a:off x="-375781" y="148873"/>
            <a:ext cx="10431265" cy="6621444"/>
          </a:xfrm>
        </p:spPr>
      </p:pic>
    </p:spTree>
    <p:extLst>
      <p:ext uri="{BB962C8B-B14F-4D97-AF65-F5344CB8AC3E}">
        <p14:creationId xmlns:p14="http://schemas.microsoft.com/office/powerpoint/2010/main" val="2399578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100_1625.JPG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827" r="-72827"/>
          <a:stretch>
            <a:fillRect/>
          </a:stretch>
        </p:blipFill>
        <p:spPr>
          <a:xfrm>
            <a:off x="-1090990" y="0"/>
            <a:ext cx="10436087" cy="6858000"/>
          </a:xfrm>
        </p:spPr>
      </p:pic>
    </p:spTree>
    <p:extLst>
      <p:ext uri="{BB962C8B-B14F-4D97-AF65-F5344CB8AC3E}">
        <p14:creationId xmlns:p14="http://schemas.microsoft.com/office/powerpoint/2010/main" val="3966230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100_1627.JPG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72827" r="-72827"/>
          <a:stretch>
            <a:fillRect/>
          </a:stretch>
        </p:blipFill>
        <p:spPr>
          <a:xfrm>
            <a:off x="-272441" y="1"/>
            <a:ext cx="10066196" cy="6663846"/>
          </a:xfrm>
        </p:spPr>
      </p:pic>
    </p:spTree>
    <p:extLst>
      <p:ext uri="{BB962C8B-B14F-4D97-AF65-F5344CB8AC3E}">
        <p14:creationId xmlns:p14="http://schemas.microsoft.com/office/powerpoint/2010/main" val="1958133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100_1598.JPG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6" b="13806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227661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Peach St.</a:t>
            </a:r>
            <a:endParaRPr lang="en-US" dirty="0"/>
          </a:p>
        </p:txBody>
      </p:sp>
      <p:pic>
        <p:nvPicPr>
          <p:cNvPr id="4" name="Content Placeholder 3" descr="100_1628.JPG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6" b="13806"/>
          <a:stretch>
            <a:fillRect/>
          </a:stretch>
        </p:blipFill>
        <p:spPr>
          <a:xfrm>
            <a:off x="0" y="0"/>
            <a:ext cx="9094390" cy="6857999"/>
          </a:xfrm>
        </p:spPr>
      </p:pic>
    </p:spTree>
    <p:extLst>
      <p:ext uri="{BB962C8B-B14F-4D97-AF65-F5344CB8AC3E}">
        <p14:creationId xmlns:p14="http://schemas.microsoft.com/office/powerpoint/2010/main" val="1670514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Peace St.</a:t>
            </a:r>
            <a:endParaRPr lang="en-US" dirty="0"/>
          </a:p>
        </p:txBody>
      </p:sp>
      <p:pic>
        <p:nvPicPr>
          <p:cNvPr id="4" name="Content Placeholder 3" descr="100_1629.JPG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6" b="13806"/>
          <a:stretch>
            <a:fillRect/>
          </a:stretch>
        </p:blipFill>
        <p:spPr>
          <a:xfrm>
            <a:off x="0" y="0"/>
            <a:ext cx="9117464" cy="6857999"/>
          </a:xfrm>
        </p:spPr>
      </p:pic>
    </p:spTree>
    <p:extLst>
      <p:ext uri="{BB962C8B-B14F-4D97-AF65-F5344CB8AC3E}">
        <p14:creationId xmlns:p14="http://schemas.microsoft.com/office/powerpoint/2010/main" val="4254146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100_1599.JPG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6" b="13806"/>
          <a:stretch>
            <a:fillRect/>
          </a:stretch>
        </p:blipFill>
        <p:spPr>
          <a:xfrm>
            <a:off x="-13155" y="0"/>
            <a:ext cx="9157155" cy="6858000"/>
          </a:xfrm>
        </p:spPr>
      </p:pic>
    </p:spTree>
    <p:extLst>
      <p:ext uri="{BB962C8B-B14F-4D97-AF65-F5344CB8AC3E}">
        <p14:creationId xmlns:p14="http://schemas.microsoft.com/office/powerpoint/2010/main" val="3574153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100_1600.JPG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827" r="-72827"/>
          <a:stretch>
            <a:fillRect/>
          </a:stretch>
        </p:blipFill>
        <p:spPr>
          <a:xfrm>
            <a:off x="100208" y="374087"/>
            <a:ext cx="8464133" cy="6483913"/>
          </a:xfrm>
        </p:spPr>
      </p:pic>
    </p:spTree>
    <p:extLst>
      <p:ext uri="{BB962C8B-B14F-4D97-AF65-F5344CB8AC3E}">
        <p14:creationId xmlns:p14="http://schemas.microsoft.com/office/powerpoint/2010/main" val="898792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100_1601.JPG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827" r="-72827"/>
          <a:stretch>
            <a:fillRect/>
          </a:stretch>
        </p:blipFill>
        <p:spPr>
          <a:xfrm>
            <a:off x="-477964" y="0"/>
            <a:ext cx="9621964" cy="6501007"/>
          </a:xfrm>
        </p:spPr>
      </p:pic>
    </p:spTree>
    <p:extLst>
      <p:ext uri="{BB962C8B-B14F-4D97-AF65-F5344CB8AC3E}">
        <p14:creationId xmlns:p14="http://schemas.microsoft.com/office/powerpoint/2010/main" val="619568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100_1602.JPG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827" r="-72827"/>
          <a:stretch>
            <a:fillRect/>
          </a:stretch>
        </p:blipFill>
        <p:spPr>
          <a:xfrm>
            <a:off x="454068" y="100208"/>
            <a:ext cx="8366728" cy="6513534"/>
          </a:xfrm>
        </p:spPr>
      </p:pic>
    </p:spTree>
    <p:extLst>
      <p:ext uri="{BB962C8B-B14F-4D97-AF65-F5344CB8AC3E}">
        <p14:creationId xmlns:p14="http://schemas.microsoft.com/office/powerpoint/2010/main" val="1809906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100_1605.JPG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6" b="13806"/>
          <a:stretch>
            <a:fillRect/>
          </a:stretch>
        </p:blipFill>
        <p:spPr>
          <a:xfrm>
            <a:off x="0" y="-125261"/>
            <a:ext cx="9144000" cy="6983261"/>
          </a:xfrm>
        </p:spPr>
      </p:pic>
    </p:spTree>
    <p:extLst>
      <p:ext uri="{BB962C8B-B14F-4D97-AF65-F5344CB8AC3E}">
        <p14:creationId xmlns:p14="http://schemas.microsoft.com/office/powerpoint/2010/main" val="1631774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100_1607.JPG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6" b="13806"/>
          <a:stretch>
            <a:fillRect/>
          </a:stretch>
        </p:blipFill>
        <p:spPr>
          <a:xfrm>
            <a:off x="0" y="137786"/>
            <a:ext cx="9144000" cy="6720213"/>
          </a:xfrm>
        </p:spPr>
      </p:pic>
    </p:spTree>
    <p:extLst>
      <p:ext uri="{BB962C8B-B14F-4D97-AF65-F5344CB8AC3E}">
        <p14:creationId xmlns:p14="http://schemas.microsoft.com/office/powerpoint/2010/main" val="4025900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100_1608.JPG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6" b="13806"/>
          <a:stretch>
            <a:fillRect/>
          </a:stretch>
        </p:blipFill>
        <p:spPr>
          <a:xfrm>
            <a:off x="26757" y="0"/>
            <a:ext cx="9117243" cy="6857999"/>
          </a:xfrm>
        </p:spPr>
      </p:pic>
    </p:spTree>
    <p:extLst>
      <p:ext uri="{BB962C8B-B14F-4D97-AF65-F5344CB8AC3E}">
        <p14:creationId xmlns:p14="http://schemas.microsoft.com/office/powerpoint/2010/main" val="439323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Slipstream.thmx</Template>
  <TotalTime>409</TotalTime>
  <Words>35</Words>
  <Application>Microsoft Office PowerPoint</Application>
  <PresentationFormat>On-screen Show (4:3)</PresentationFormat>
  <Paragraphs>10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Slipstream</vt:lpstr>
      <vt:lpstr>Desktop Publishing Storytelling Project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Pharmacy in Bellevue</vt:lpstr>
      <vt:lpstr>Florist Shop in Bellevue</vt:lpstr>
      <vt:lpstr>Florist Shop in Bellevue</vt:lpstr>
      <vt:lpstr>Fashion Serenity in Bellevue </vt:lpstr>
      <vt:lpstr>St. Joseph Elementary School</vt:lpstr>
      <vt:lpstr>Mother Mary Statue</vt:lpstr>
      <vt:lpstr>PowerPoint Presentation</vt:lpstr>
      <vt:lpstr>PowerPoint Presentation</vt:lpstr>
      <vt:lpstr>PowerPoint Presentation</vt:lpstr>
      <vt:lpstr>Peach St.</vt:lpstr>
      <vt:lpstr>Peace St.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Desktop Publishing Storytelling Project</dc:title>
  <dc:creator>Christian Javonn Stout</dc:creator>
  <cp:lastModifiedBy>Windows User</cp:lastModifiedBy>
  <cp:revision>9</cp:revision>
  <dcterms:created xsi:type="dcterms:W3CDTF">2014-10-09T19:13:26Z</dcterms:created>
  <dcterms:modified xsi:type="dcterms:W3CDTF">2014-10-13T15:27:01Z</dcterms:modified>
</cp:coreProperties>
</file>